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0" r:id="rId2"/>
  </p:sldIdLst>
  <p:sldSz cx="6858000" cy="9906000" type="A4"/>
  <p:notesSz cx="6858000" cy="9144000"/>
  <p:defaultTextStyle>
    <a:defPPr>
      <a:defRPr lang="fr-FR"/>
    </a:defPPr>
    <a:lvl1pPr marL="0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1pPr>
    <a:lvl2pPr marL="400827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2pPr>
    <a:lvl3pPr marL="801654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3pPr>
    <a:lvl4pPr marL="1202482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4pPr>
    <a:lvl5pPr marL="1603309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5pPr>
    <a:lvl6pPr marL="2004136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6pPr>
    <a:lvl7pPr marL="2404963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7pPr>
    <a:lvl8pPr marL="2805791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8pPr>
    <a:lvl9pPr marL="3206618" algn="l" defTabSz="400827" rtl="0" eaLnBrk="1" latinLnBrk="0" hangingPunct="1">
      <a:defRPr sz="1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64F"/>
    <a:srgbClr val="29374B"/>
    <a:srgbClr val="29789B"/>
    <a:srgbClr val="2B7DA3"/>
    <a:srgbClr val="3192BD"/>
    <a:srgbClr val="9CBF2B"/>
    <a:srgbClr val="81A7A0"/>
    <a:srgbClr val="F8FDF7"/>
    <a:srgbClr val="A6C1BC"/>
    <a:srgbClr val="A6C0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95" autoAdjust="0"/>
    <p:restoredTop sz="94291" autoAdjust="0"/>
  </p:normalViewPr>
  <p:slideViewPr>
    <p:cSldViewPr snapToGrid="0" snapToObjects="1">
      <p:cViewPr>
        <p:scale>
          <a:sx n="95" d="100"/>
          <a:sy n="95" d="100"/>
        </p:scale>
        <p:origin x="-1374" y="1272"/>
      </p:cViewPr>
      <p:guideLst>
        <p:guide orient="horz" pos="3143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E60E9244-D9A2-4948-A8B9-545C195C42FF}" type="datetimeFigureOut">
              <a:rPr lang="ar-MA" smtClean="0"/>
              <a:t>01-08-1443</a:t>
            </a:fld>
            <a:endParaRPr lang="ar-M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M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D016160-EAAB-42DA-81FB-BDD86292C248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03997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1pPr>
    <a:lvl2pPr marL="400827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2pPr>
    <a:lvl3pPr marL="801654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3pPr>
    <a:lvl4pPr marL="1202482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4pPr>
    <a:lvl5pPr marL="1603309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5pPr>
    <a:lvl6pPr marL="2004136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6pPr>
    <a:lvl7pPr marL="2404963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7pPr>
    <a:lvl8pPr marL="2805791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8pPr>
    <a:lvl9pPr marL="3206618" algn="l" defTabSz="801654" rtl="0" eaLnBrk="1" latinLnBrk="0" hangingPunct="1">
      <a:defRPr sz="105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1" y="3077283"/>
            <a:ext cx="5829300" cy="212336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1" y="5613401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2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3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4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5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4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37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29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8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734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3422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8"/>
          </a:xfrm>
        </p:spPr>
        <p:txBody>
          <a:bodyPr anchor="b"/>
          <a:lstStyle>
            <a:lvl1pPr marL="0" indent="0">
              <a:buNone/>
              <a:defRPr sz="1711">
                <a:solidFill>
                  <a:schemeClr val="tx1">
                    <a:tint val="75000"/>
                  </a:schemeClr>
                </a:solidFill>
              </a:defRPr>
            </a:lvl1pPr>
            <a:lvl2pPr marL="391135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2pPr>
            <a:lvl3pPr marL="782269" indent="0">
              <a:buNone/>
              <a:defRPr sz="1369">
                <a:solidFill>
                  <a:schemeClr val="tx1">
                    <a:tint val="75000"/>
                  </a:schemeClr>
                </a:solidFill>
              </a:defRPr>
            </a:lvl3pPr>
            <a:lvl4pPr marL="1173404" indent="0">
              <a:buNone/>
              <a:defRPr sz="1198">
                <a:solidFill>
                  <a:schemeClr val="tx1">
                    <a:tint val="75000"/>
                  </a:schemeClr>
                </a:solidFill>
              </a:defRPr>
            </a:lvl4pPr>
            <a:lvl5pPr marL="1564538" indent="0">
              <a:buNone/>
              <a:defRPr sz="1198">
                <a:solidFill>
                  <a:schemeClr val="tx1">
                    <a:tint val="75000"/>
                  </a:schemeClr>
                </a:solidFill>
              </a:defRPr>
            </a:lvl5pPr>
            <a:lvl6pPr marL="1955673" indent="0">
              <a:buNone/>
              <a:defRPr sz="1198">
                <a:solidFill>
                  <a:schemeClr val="tx1">
                    <a:tint val="75000"/>
                  </a:schemeClr>
                </a:solidFill>
              </a:defRPr>
            </a:lvl6pPr>
            <a:lvl7pPr marL="2346808" indent="0">
              <a:buNone/>
              <a:defRPr sz="1198">
                <a:solidFill>
                  <a:schemeClr val="tx1">
                    <a:tint val="75000"/>
                  </a:schemeClr>
                </a:solidFill>
              </a:defRPr>
            </a:lvl7pPr>
            <a:lvl8pPr marL="2737942" indent="0">
              <a:buNone/>
              <a:defRPr sz="1198">
                <a:solidFill>
                  <a:schemeClr val="tx1">
                    <a:tint val="75000"/>
                  </a:schemeClr>
                </a:solidFill>
              </a:defRPr>
            </a:lvl8pPr>
            <a:lvl9pPr marL="3129077" indent="0">
              <a:buNone/>
              <a:defRPr sz="11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99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3369" y="3602391"/>
            <a:ext cx="2495550" cy="10190338"/>
          </a:xfrm>
        </p:spPr>
        <p:txBody>
          <a:bodyPr/>
          <a:lstStyle>
            <a:lvl1pPr>
              <a:defRPr sz="2395"/>
            </a:lvl1pPr>
            <a:lvl2pPr>
              <a:defRPr sz="2053"/>
            </a:lvl2pPr>
            <a:lvl3pPr>
              <a:defRPr sz="1711"/>
            </a:lvl3pPr>
            <a:lvl4pPr>
              <a:defRPr sz="1540"/>
            </a:lvl4pPr>
            <a:lvl5pPr>
              <a:defRPr sz="1540"/>
            </a:lvl5pPr>
            <a:lvl6pPr>
              <a:defRPr sz="1540"/>
            </a:lvl6pPr>
            <a:lvl7pPr>
              <a:defRPr sz="1540"/>
            </a:lvl7pPr>
            <a:lvl8pPr>
              <a:defRPr sz="1540"/>
            </a:lvl8pPr>
            <a:lvl9pPr>
              <a:defRPr sz="154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893219" y="3602391"/>
            <a:ext cx="2495550" cy="10190338"/>
          </a:xfrm>
        </p:spPr>
        <p:txBody>
          <a:bodyPr/>
          <a:lstStyle>
            <a:lvl1pPr>
              <a:defRPr sz="2395"/>
            </a:lvl1pPr>
            <a:lvl2pPr>
              <a:defRPr sz="2053"/>
            </a:lvl2pPr>
            <a:lvl3pPr>
              <a:defRPr sz="1711"/>
            </a:lvl3pPr>
            <a:lvl4pPr>
              <a:defRPr sz="1540"/>
            </a:lvl4pPr>
            <a:lvl5pPr>
              <a:defRPr sz="1540"/>
            </a:lvl5pPr>
            <a:lvl6pPr>
              <a:defRPr sz="1540"/>
            </a:lvl6pPr>
            <a:lvl7pPr>
              <a:defRPr sz="1540"/>
            </a:lvl7pPr>
            <a:lvl8pPr>
              <a:defRPr sz="1540"/>
            </a:lvl8pPr>
            <a:lvl9pPr>
              <a:defRPr sz="154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9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anchor="b"/>
          <a:lstStyle>
            <a:lvl1pPr marL="0" indent="0">
              <a:buNone/>
              <a:defRPr sz="2053" b="1"/>
            </a:lvl1pPr>
            <a:lvl2pPr marL="391135" indent="0">
              <a:buNone/>
              <a:defRPr sz="1711" b="1"/>
            </a:lvl2pPr>
            <a:lvl3pPr marL="782269" indent="0">
              <a:buNone/>
              <a:defRPr sz="1540" b="1"/>
            </a:lvl3pPr>
            <a:lvl4pPr marL="1173404" indent="0">
              <a:buNone/>
              <a:defRPr sz="1369" b="1"/>
            </a:lvl4pPr>
            <a:lvl5pPr marL="1564538" indent="0">
              <a:buNone/>
              <a:defRPr sz="1369" b="1"/>
            </a:lvl5pPr>
            <a:lvl6pPr marL="1955673" indent="0">
              <a:buNone/>
              <a:defRPr sz="1369" b="1"/>
            </a:lvl6pPr>
            <a:lvl7pPr marL="2346808" indent="0">
              <a:buNone/>
              <a:defRPr sz="1369" b="1"/>
            </a:lvl7pPr>
            <a:lvl8pPr marL="2737942" indent="0">
              <a:buNone/>
              <a:defRPr sz="1369" b="1"/>
            </a:lvl8pPr>
            <a:lvl9pPr marL="3129077" indent="0">
              <a:buNone/>
              <a:defRPr sz="1369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7"/>
            <a:ext cx="3030141" cy="5707416"/>
          </a:xfrm>
        </p:spPr>
        <p:txBody>
          <a:bodyPr/>
          <a:lstStyle>
            <a:lvl1pPr>
              <a:defRPr sz="2053"/>
            </a:lvl1pPr>
            <a:lvl2pPr>
              <a:defRPr sz="1711"/>
            </a:lvl2pPr>
            <a:lvl3pPr>
              <a:defRPr sz="1540"/>
            </a:lvl3pPr>
            <a:lvl4pPr>
              <a:defRPr sz="1369"/>
            </a:lvl4pPr>
            <a:lvl5pPr>
              <a:defRPr sz="1369"/>
            </a:lvl5pPr>
            <a:lvl6pPr>
              <a:defRPr sz="1369"/>
            </a:lvl6pPr>
            <a:lvl7pPr>
              <a:defRPr sz="1369"/>
            </a:lvl7pPr>
            <a:lvl8pPr>
              <a:defRPr sz="1369"/>
            </a:lvl8pPr>
            <a:lvl9pPr>
              <a:defRPr sz="136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1" y="2217386"/>
            <a:ext cx="3031331" cy="924101"/>
          </a:xfrm>
        </p:spPr>
        <p:txBody>
          <a:bodyPr anchor="b"/>
          <a:lstStyle>
            <a:lvl1pPr marL="0" indent="0">
              <a:buNone/>
              <a:defRPr sz="2053" b="1"/>
            </a:lvl1pPr>
            <a:lvl2pPr marL="391135" indent="0">
              <a:buNone/>
              <a:defRPr sz="1711" b="1"/>
            </a:lvl2pPr>
            <a:lvl3pPr marL="782269" indent="0">
              <a:buNone/>
              <a:defRPr sz="1540" b="1"/>
            </a:lvl3pPr>
            <a:lvl4pPr marL="1173404" indent="0">
              <a:buNone/>
              <a:defRPr sz="1369" b="1"/>
            </a:lvl4pPr>
            <a:lvl5pPr marL="1564538" indent="0">
              <a:buNone/>
              <a:defRPr sz="1369" b="1"/>
            </a:lvl5pPr>
            <a:lvl6pPr marL="1955673" indent="0">
              <a:buNone/>
              <a:defRPr sz="1369" b="1"/>
            </a:lvl6pPr>
            <a:lvl7pPr marL="2346808" indent="0">
              <a:buNone/>
              <a:defRPr sz="1369" b="1"/>
            </a:lvl7pPr>
            <a:lvl8pPr marL="2737942" indent="0">
              <a:buNone/>
              <a:defRPr sz="1369" b="1"/>
            </a:lvl8pPr>
            <a:lvl9pPr marL="3129077" indent="0">
              <a:buNone/>
              <a:defRPr sz="1369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1" y="3141487"/>
            <a:ext cx="3031331" cy="5707416"/>
          </a:xfrm>
        </p:spPr>
        <p:txBody>
          <a:bodyPr/>
          <a:lstStyle>
            <a:lvl1pPr>
              <a:defRPr sz="2053"/>
            </a:lvl1pPr>
            <a:lvl2pPr>
              <a:defRPr sz="1711"/>
            </a:lvl2pPr>
            <a:lvl3pPr>
              <a:defRPr sz="1540"/>
            </a:lvl3pPr>
            <a:lvl4pPr>
              <a:defRPr sz="1369"/>
            </a:lvl4pPr>
            <a:lvl5pPr>
              <a:defRPr sz="1369"/>
            </a:lvl5pPr>
            <a:lvl6pPr>
              <a:defRPr sz="1369"/>
            </a:lvl6pPr>
            <a:lvl7pPr>
              <a:defRPr sz="1369"/>
            </a:lvl7pPr>
            <a:lvl8pPr>
              <a:defRPr sz="1369"/>
            </a:lvl8pPr>
            <a:lvl9pPr>
              <a:defRPr sz="136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79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8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158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2" y="394405"/>
            <a:ext cx="2256235" cy="1678517"/>
          </a:xfrm>
        </p:spPr>
        <p:txBody>
          <a:bodyPr anchor="b"/>
          <a:lstStyle>
            <a:lvl1pPr algn="l">
              <a:defRPr sz="1711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2" cy="8454496"/>
          </a:xfrm>
        </p:spPr>
        <p:txBody>
          <a:bodyPr/>
          <a:lstStyle>
            <a:lvl1pPr>
              <a:defRPr sz="2738"/>
            </a:lvl1pPr>
            <a:lvl2pPr>
              <a:defRPr sz="2395"/>
            </a:lvl2pPr>
            <a:lvl3pPr>
              <a:defRPr sz="2053"/>
            </a:lvl3pPr>
            <a:lvl4pPr>
              <a:defRPr sz="1711"/>
            </a:lvl4pPr>
            <a:lvl5pPr>
              <a:defRPr sz="1711"/>
            </a:lvl5pPr>
            <a:lvl6pPr>
              <a:defRPr sz="1711"/>
            </a:lvl6pPr>
            <a:lvl7pPr>
              <a:defRPr sz="1711"/>
            </a:lvl7pPr>
            <a:lvl8pPr>
              <a:defRPr sz="1711"/>
            </a:lvl8pPr>
            <a:lvl9pPr>
              <a:defRPr sz="1711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2" y="2072923"/>
            <a:ext cx="2256235" cy="6775980"/>
          </a:xfrm>
        </p:spPr>
        <p:txBody>
          <a:bodyPr/>
          <a:lstStyle>
            <a:lvl1pPr marL="0" indent="0">
              <a:buNone/>
              <a:defRPr sz="1198"/>
            </a:lvl1pPr>
            <a:lvl2pPr marL="391135" indent="0">
              <a:buNone/>
              <a:defRPr sz="1027"/>
            </a:lvl2pPr>
            <a:lvl3pPr marL="782269" indent="0">
              <a:buNone/>
              <a:defRPr sz="856"/>
            </a:lvl3pPr>
            <a:lvl4pPr marL="1173404" indent="0">
              <a:buNone/>
              <a:defRPr sz="770"/>
            </a:lvl4pPr>
            <a:lvl5pPr marL="1564538" indent="0">
              <a:buNone/>
              <a:defRPr sz="770"/>
            </a:lvl5pPr>
            <a:lvl6pPr marL="1955673" indent="0">
              <a:buNone/>
              <a:defRPr sz="770"/>
            </a:lvl6pPr>
            <a:lvl7pPr marL="2346808" indent="0">
              <a:buNone/>
              <a:defRPr sz="770"/>
            </a:lvl7pPr>
            <a:lvl8pPr marL="2737942" indent="0">
              <a:buNone/>
              <a:defRPr sz="770"/>
            </a:lvl8pPr>
            <a:lvl9pPr marL="3129077" indent="0">
              <a:buNone/>
              <a:defRPr sz="77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443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1711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738"/>
            </a:lvl1pPr>
            <a:lvl2pPr marL="391135" indent="0">
              <a:buNone/>
              <a:defRPr sz="2395"/>
            </a:lvl2pPr>
            <a:lvl3pPr marL="782269" indent="0">
              <a:buNone/>
              <a:defRPr sz="2053"/>
            </a:lvl3pPr>
            <a:lvl4pPr marL="1173404" indent="0">
              <a:buNone/>
              <a:defRPr sz="1711"/>
            </a:lvl4pPr>
            <a:lvl5pPr marL="1564538" indent="0">
              <a:buNone/>
              <a:defRPr sz="1711"/>
            </a:lvl5pPr>
            <a:lvl6pPr marL="1955673" indent="0">
              <a:buNone/>
              <a:defRPr sz="1711"/>
            </a:lvl6pPr>
            <a:lvl7pPr marL="2346808" indent="0">
              <a:buNone/>
              <a:defRPr sz="1711"/>
            </a:lvl7pPr>
            <a:lvl8pPr marL="2737942" indent="0">
              <a:buNone/>
              <a:defRPr sz="1711"/>
            </a:lvl8pPr>
            <a:lvl9pPr marL="3129077" indent="0">
              <a:buNone/>
              <a:defRPr sz="1711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1"/>
            <a:ext cx="4114800" cy="1162579"/>
          </a:xfrm>
        </p:spPr>
        <p:txBody>
          <a:bodyPr/>
          <a:lstStyle>
            <a:lvl1pPr marL="0" indent="0">
              <a:buNone/>
              <a:defRPr sz="1198"/>
            </a:lvl1pPr>
            <a:lvl2pPr marL="391135" indent="0">
              <a:buNone/>
              <a:defRPr sz="1027"/>
            </a:lvl2pPr>
            <a:lvl3pPr marL="782269" indent="0">
              <a:buNone/>
              <a:defRPr sz="856"/>
            </a:lvl3pPr>
            <a:lvl4pPr marL="1173404" indent="0">
              <a:buNone/>
              <a:defRPr sz="770"/>
            </a:lvl4pPr>
            <a:lvl5pPr marL="1564538" indent="0">
              <a:buNone/>
              <a:defRPr sz="770"/>
            </a:lvl5pPr>
            <a:lvl6pPr marL="1955673" indent="0">
              <a:buNone/>
              <a:defRPr sz="770"/>
            </a:lvl6pPr>
            <a:lvl7pPr marL="2346808" indent="0">
              <a:buNone/>
              <a:defRPr sz="770"/>
            </a:lvl7pPr>
            <a:lvl8pPr marL="2737942" indent="0">
              <a:buNone/>
              <a:defRPr sz="770"/>
            </a:lvl8pPr>
            <a:lvl9pPr marL="3129077" indent="0">
              <a:buNone/>
              <a:defRPr sz="77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93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021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112419" y="619126"/>
            <a:ext cx="1276350" cy="1317360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83369" y="619126"/>
            <a:ext cx="3714750" cy="131736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75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1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1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1" y="9181397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6A27C-E2F9-C140-AA96-063441F5E1D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1" y="9181397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1" y="9181397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829F0-9E9D-5843-8AC4-BFFFF05F267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49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1135" rtl="0" eaLnBrk="1" latinLnBrk="0" hangingPunct="1">
        <a:spcBef>
          <a:spcPct val="0"/>
        </a:spcBef>
        <a:buNone/>
        <a:defRPr sz="37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351" indent="-293351" algn="l" defTabSz="391135" rtl="0" eaLnBrk="1" latinLnBrk="0" hangingPunct="1">
        <a:spcBef>
          <a:spcPct val="20000"/>
        </a:spcBef>
        <a:buFont typeface="Arial"/>
        <a:buChar char="•"/>
        <a:defRPr sz="2738" kern="1200">
          <a:solidFill>
            <a:schemeClr val="tx1"/>
          </a:solidFill>
          <a:latin typeface="+mn-lt"/>
          <a:ea typeface="+mn-ea"/>
          <a:cs typeface="+mn-cs"/>
        </a:defRPr>
      </a:lvl1pPr>
      <a:lvl2pPr marL="635594" indent="-244459" algn="l" defTabSz="391135" rtl="0" eaLnBrk="1" latinLnBrk="0" hangingPunct="1">
        <a:spcBef>
          <a:spcPct val="20000"/>
        </a:spcBef>
        <a:buFont typeface="Arial"/>
        <a:buChar char="–"/>
        <a:defRPr sz="2395" kern="1200">
          <a:solidFill>
            <a:schemeClr val="tx1"/>
          </a:solidFill>
          <a:latin typeface="+mn-lt"/>
          <a:ea typeface="+mn-ea"/>
          <a:cs typeface="+mn-cs"/>
        </a:defRPr>
      </a:lvl2pPr>
      <a:lvl3pPr marL="977837" indent="-195567" algn="l" defTabSz="391135" rtl="0" eaLnBrk="1" latinLnBrk="0" hangingPunct="1">
        <a:spcBef>
          <a:spcPct val="20000"/>
        </a:spcBef>
        <a:buFont typeface="Arial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3pPr>
      <a:lvl4pPr marL="1368971" indent="-195567" algn="l" defTabSz="391135" rtl="0" eaLnBrk="1" latinLnBrk="0" hangingPunct="1">
        <a:spcBef>
          <a:spcPct val="20000"/>
        </a:spcBef>
        <a:buFont typeface="Arial"/>
        <a:buChar char="–"/>
        <a:defRPr sz="1711" kern="1200">
          <a:solidFill>
            <a:schemeClr val="tx1"/>
          </a:solidFill>
          <a:latin typeface="+mn-lt"/>
          <a:ea typeface="+mn-ea"/>
          <a:cs typeface="+mn-cs"/>
        </a:defRPr>
      </a:lvl4pPr>
      <a:lvl5pPr marL="1760106" indent="-195567" algn="l" defTabSz="391135" rtl="0" eaLnBrk="1" latinLnBrk="0" hangingPunct="1">
        <a:spcBef>
          <a:spcPct val="20000"/>
        </a:spcBef>
        <a:buFont typeface="Arial"/>
        <a:buChar char="»"/>
        <a:defRPr sz="1711" kern="1200">
          <a:solidFill>
            <a:schemeClr val="tx1"/>
          </a:solidFill>
          <a:latin typeface="+mn-lt"/>
          <a:ea typeface="+mn-ea"/>
          <a:cs typeface="+mn-cs"/>
        </a:defRPr>
      </a:lvl5pPr>
      <a:lvl6pPr marL="2151240" indent="-195567" algn="l" defTabSz="391135" rtl="0" eaLnBrk="1" latinLnBrk="0" hangingPunct="1">
        <a:spcBef>
          <a:spcPct val="20000"/>
        </a:spcBef>
        <a:buFont typeface="Arial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6pPr>
      <a:lvl7pPr marL="2542375" indent="-195567" algn="l" defTabSz="391135" rtl="0" eaLnBrk="1" latinLnBrk="0" hangingPunct="1">
        <a:spcBef>
          <a:spcPct val="20000"/>
        </a:spcBef>
        <a:buFont typeface="Arial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7pPr>
      <a:lvl8pPr marL="2933510" indent="-195567" algn="l" defTabSz="391135" rtl="0" eaLnBrk="1" latinLnBrk="0" hangingPunct="1">
        <a:spcBef>
          <a:spcPct val="20000"/>
        </a:spcBef>
        <a:buFont typeface="Arial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8pPr>
      <a:lvl9pPr marL="3324644" indent="-195567" algn="l" defTabSz="391135" rtl="0" eaLnBrk="1" latinLnBrk="0" hangingPunct="1">
        <a:spcBef>
          <a:spcPct val="20000"/>
        </a:spcBef>
        <a:buFont typeface="Arial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1pPr>
      <a:lvl2pPr marL="391135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2pPr>
      <a:lvl3pPr marL="782269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04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38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5pPr>
      <a:lvl6pPr marL="1955673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08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7pPr>
      <a:lvl8pPr marL="2737942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8pPr>
      <a:lvl9pPr marL="3129077" algn="l" defTabSz="391135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="" xmlns:a16="http://schemas.microsoft.com/office/drawing/2014/main" id="{B9EA331B-2AAA-4112-ADC8-6FAC8EA32B0A}"/>
              </a:ext>
            </a:extLst>
          </p:cNvPr>
          <p:cNvSpPr/>
          <p:nvPr/>
        </p:nvSpPr>
        <p:spPr>
          <a:xfrm>
            <a:off x="-23032" y="-10943"/>
            <a:ext cx="2388097" cy="9937598"/>
          </a:xfrm>
          <a:prstGeom prst="rect">
            <a:avLst/>
          </a:prstGeom>
          <a:solidFill>
            <a:srgbClr val="4346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Rectangle 98">
            <a:extLst>
              <a:ext uri="{FF2B5EF4-FFF2-40B4-BE49-F238E27FC236}">
                <a16:creationId xmlns="" xmlns:a16="http://schemas.microsoft.com/office/drawing/2014/main" id="{D475E02C-BAB1-4393-B506-0D467B84661F}"/>
              </a:ext>
            </a:extLst>
          </p:cNvPr>
          <p:cNvSpPr/>
          <p:nvPr/>
        </p:nvSpPr>
        <p:spPr>
          <a:xfrm>
            <a:off x="-32541" y="3867383"/>
            <a:ext cx="2397605" cy="6060387"/>
          </a:xfrm>
          <a:prstGeom prst="rect">
            <a:avLst/>
          </a:prstGeom>
          <a:solidFill>
            <a:srgbClr val="0D92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Rectangle 121">
            <a:extLst>
              <a:ext uri="{FF2B5EF4-FFF2-40B4-BE49-F238E27FC236}">
                <a16:creationId xmlns="" xmlns:a16="http://schemas.microsoft.com/office/drawing/2014/main" id="{D05CE0DC-1740-4CB7-A7C6-B0E73659B557}"/>
              </a:ext>
            </a:extLst>
          </p:cNvPr>
          <p:cNvSpPr/>
          <p:nvPr/>
        </p:nvSpPr>
        <p:spPr>
          <a:xfrm>
            <a:off x="155591" y="7105224"/>
            <a:ext cx="1992541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5854">
              <a:lnSpc>
                <a:spcPct val="107000"/>
              </a:lnSpc>
              <a:spcAft>
                <a:spcPts val="684"/>
              </a:spcAft>
            </a:pPr>
            <a:r>
              <a:rPr lang="fr-MA" sz="1369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HOBBIES</a:t>
            </a:r>
            <a:endParaRPr lang="fr-FR" sz="1369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3" name="Table 122">
            <a:extLst>
              <a:ext uri="{FF2B5EF4-FFF2-40B4-BE49-F238E27FC236}">
                <a16:creationId xmlns="" xmlns:a16="http://schemas.microsoft.com/office/drawing/2014/main" id="{4ABB13AA-1BD1-4E3F-A249-F12416CFB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503988"/>
              </p:ext>
            </p:extLst>
          </p:nvPr>
        </p:nvGraphicFramePr>
        <p:xfrm>
          <a:off x="337059" y="7464901"/>
          <a:ext cx="1862084" cy="839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2084">
                  <a:extLst>
                    <a:ext uri="{9D8B030D-6E8A-4147-A177-3AD203B41FA5}">
                      <a16:colId xmlns="" xmlns:a16="http://schemas.microsoft.com/office/drawing/2014/main" val="1372251140"/>
                    </a:ext>
                  </a:extLst>
                </a:gridCol>
              </a:tblGrid>
              <a:tr h="265687">
                <a:tc>
                  <a:txBody>
                    <a:bodyPr/>
                    <a:lstStyle/>
                    <a:p>
                      <a:pPr marL="0" indent="0" algn="l" defTabSz="400827" rtl="1" eaLnBrk="1" latinLnBrk="0" hangingPunct="1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MA" sz="700" b="0" i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Mothanna" panose="02000503000000000000" pitchFamily="2" charset="-78"/>
                        </a:rPr>
                        <a:t>CINÉMA</a:t>
                      </a:r>
                    </a:p>
                    <a:p>
                      <a:pPr marL="0" indent="0" algn="l" defTabSz="400827" rtl="1" eaLnBrk="1" latinLnBrk="0" hangingPunct="1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MA" sz="700" b="0" i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Mothanna" panose="02000503000000000000" pitchFamily="2" charset="-78"/>
                        </a:rPr>
                        <a:t>MUSIC</a:t>
                      </a:r>
                    </a:p>
                    <a:p>
                      <a:pPr marL="0" indent="0" algn="l" defTabSz="400827" rtl="1" eaLnBrk="1" latinLnBrk="0" hangingPunct="1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MA" sz="700" b="0" i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Mothanna" panose="02000503000000000000" pitchFamily="2" charset="-78"/>
                        </a:rPr>
                        <a:t>GAMES</a:t>
                      </a:r>
                    </a:p>
                    <a:p>
                      <a:pPr marL="0" indent="0" algn="l" defTabSz="400827" rtl="1" eaLnBrk="1" latinLnBrk="0" hangingPunct="1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MA" sz="700" b="0" i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Mothanna" panose="02000503000000000000" pitchFamily="2" charset="-78"/>
                        </a:rPr>
                        <a:t>BOOKS</a:t>
                      </a:r>
                      <a:endParaRPr lang="fr-FR" sz="700" b="0" i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226" marR="78226" marT="39113" marB="391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3589854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62D3907-A2B9-4358-9122-0DE82E7203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80" y="194261"/>
            <a:ext cx="1597741" cy="1597741"/>
          </a:xfrm>
          <a:prstGeom prst="ellipse">
            <a:avLst/>
          </a:prstGeom>
          <a:noFill/>
          <a:ln w="31750" cmpd="sng">
            <a:solidFill>
              <a:schemeClr val="bg1"/>
            </a:solidFill>
            <a:prstDash val="solid"/>
          </a:ln>
        </p:spPr>
      </p:pic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1C3EE4EF-222A-439A-A83F-93A8F5E514FA}"/>
              </a:ext>
            </a:extLst>
          </p:cNvPr>
          <p:cNvSpPr/>
          <p:nvPr/>
        </p:nvSpPr>
        <p:spPr>
          <a:xfrm>
            <a:off x="-59365" y="1815251"/>
            <a:ext cx="2424429" cy="53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2918" tIns="41459" rIns="82918" bIns="414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BRAHIM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BAHLA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BE636B6A-2301-4300-8F79-899330FD796D}"/>
              </a:ext>
            </a:extLst>
          </p:cNvPr>
          <p:cNvSpPr/>
          <p:nvPr/>
        </p:nvSpPr>
        <p:spPr>
          <a:xfrm>
            <a:off x="-32540" y="2194730"/>
            <a:ext cx="2406637" cy="255515"/>
          </a:xfrm>
          <a:prstGeom prst="rect">
            <a:avLst/>
          </a:prstGeom>
          <a:solidFill>
            <a:schemeClr val="bg1">
              <a:lumMod val="75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2918" tIns="41459" rIns="82918" bIns="414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725"/>
              </a:spcAft>
            </a:pPr>
            <a:r>
              <a:rPr lang="fr-FR" sz="105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POSITION TITLE</a:t>
            </a:r>
          </a:p>
        </p:txBody>
      </p:sp>
      <p:sp>
        <p:nvSpPr>
          <p:cNvPr id="56" name="Text Box 5">
            <a:extLst>
              <a:ext uri="{FF2B5EF4-FFF2-40B4-BE49-F238E27FC236}">
                <a16:creationId xmlns="" xmlns:a16="http://schemas.microsoft.com/office/drawing/2014/main" id="{63FC28B8-52E7-4A21-97A6-8E9008431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95" y="4055503"/>
            <a:ext cx="1825416" cy="2830381"/>
          </a:xfrm>
          <a:prstGeom prst="snip1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918" tIns="41459" rIns="82918" bIns="41459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Describe in a few lines your career path, your key skills for the position and your career goals. This is actually an introduction to your cover letter. Describe in a few lines your career path, your key skills for the position and your career goals. This is actually an introduction to your cover letter. Describe in a few lines your career path, your key skills for the position and your career goals. This is actually an introduction……</a:t>
            </a:r>
            <a:endParaRPr lang="fr-FR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C2DEFD1-A9B9-41BF-A1EA-B5832CCB3CD6}"/>
              </a:ext>
            </a:extLst>
          </p:cNvPr>
          <p:cNvGrpSpPr/>
          <p:nvPr/>
        </p:nvGrpSpPr>
        <p:grpSpPr>
          <a:xfrm>
            <a:off x="2401397" y="141503"/>
            <a:ext cx="4455518" cy="2423130"/>
            <a:chOff x="2401397" y="141503"/>
            <a:chExt cx="4455518" cy="2423130"/>
          </a:xfrm>
        </p:grpSpPr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46BA2BA3-3A20-48E2-AE94-D9D62FF72A37}"/>
                </a:ext>
              </a:extLst>
            </p:cNvPr>
            <p:cNvSpPr/>
            <p:nvPr/>
          </p:nvSpPr>
          <p:spPr>
            <a:xfrm>
              <a:off x="2401397" y="141503"/>
              <a:ext cx="2914394" cy="32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MA" sz="1369" b="1" i="1" dirty="0">
                  <a:solidFill>
                    <a:srgbClr val="4346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EDUCATION</a:t>
              </a:r>
              <a:endParaRPr lang="fr-FR" sz="1369" b="1" i="1" dirty="0">
                <a:solidFill>
                  <a:srgbClr val="4346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8" name="Subtitle 2">
              <a:extLst>
                <a:ext uri="{FF2B5EF4-FFF2-40B4-BE49-F238E27FC236}">
                  <a16:creationId xmlns="" xmlns:a16="http://schemas.microsoft.com/office/drawing/2014/main" id="{599C32E2-D5A1-4812-A9D2-A224007171B6}"/>
                </a:ext>
              </a:extLst>
            </p:cNvPr>
            <p:cNvSpPr/>
            <p:nvPr/>
          </p:nvSpPr>
          <p:spPr>
            <a:xfrm>
              <a:off x="2513421" y="469224"/>
              <a:ext cx="4343494" cy="209540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82918" tIns="41459" rIns="82918" bIns="41459" anchor="t" anchorCtr="0" compatLnSpc="0">
              <a:noAutofit/>
            </a:bodyPr>
            <a:lstStyle/>
            <a:p>
              <a:pPr marL="164108" indent="-164108" fontAlgn="base">
                <a:lnSpc>
                  <a:spcPct val="107000"/>
                </a:lnSpc>
                <a:buFont typeface="Wingdings" panose="05000000000000000000" pitchFamily="2" charset="2"/>
                <a:buChar char="§"/>
                <a:tabLst>
                  <a:tab pos="164108" algn="l"/>
                </a:tabLst>
              </a:pPr>
              <a:r>
                <a:rPr lang="en-US" sz="1088" i="1" dirty="0">
                  <a:solidFill>
                    <a:srgbClr val="20314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UNIVERSITY OF LOREX </a:t>
              </a:r>
              <a:r>
                <a:rPr lang="en-US" sz="1088" b="1" i="1" dirty="0">
                  <a:solidFill>
                    <a:srgbClr val="09182D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| </a:t>
              </a:r>
              <a:r>
                <a:rPr lang="en-US" sz="1088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Jan 2014 To Dec 2016</a:t>
              </a:r>
              <a:endParaRPr lang="en-US" sz="1088" b="1" i="1" dirty="0">
                <a:solidFill>
                  <a:srgbClr val="09182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1088" i="1" dirty="0">
                  <a:solidFill>
                    <a:srgbClr val="20314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MASTERS DEGREE</a:t>
              </a:r>
            </a:p>
            <a:p>
              <a:pPr marL="164108"/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is simply dummy text of the printing and typesetting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indu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stry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Lorem Ipsum has been the industry's standard dummy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xt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ever since the 1500s Lorem Ipsum is simply dummy</a:t>
              </a:r>
            </a:p>
            <a:p>
              <a:pPr fontAlgn="base">
                <a:lnSpc>
                  <a:spcPct val="107000"/>
                </a:lnSpc>
              </a:pPr>
              <a:endParaRPr lang="en-US" sz="1088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fontAlgn="base">
                <a:lnSpc>
                  <a:spcPct val="107000"/>
                </a:lnSpc>
              </a:pPr>
              <a:r>
                <a:rPr lang="en-US" sz="1088" i="1" dirty="0">
                  <a:solidFill>
                    <a:srgbClr val="20314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UNIVERSITY OF LOREX </a:t>
              </a:r>
              <a:r>
                <a:rPr lang="en-US" sz="1270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| </a:t>
              </a:r>
              <a:r>
                <a:rPr lang="en-US" sz="1088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Jan 2014 To Dec 2016</a:t>
              </a:r>
            </a:p>
            <a:p>
              <a:r>
                <a:rPr lang="en-US" sz="1088" i="1" dirty="0">
                  <a:solidFill>
                    <a:srgbClr val="20314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BACHELOR</a:t>
              </a:r>
            </a:p>
            <a:p>
              <a:pPr marL="164108"/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is simply dummy text of the printing and typesetting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indu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stry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Lorem Ipsum has been the industry's standard dummy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xt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ever since the 1500s Lorem Ipsum is simply dummy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899874C7-108C-4841-9A62-FF4E896A3AA3}"/>
              </a:ext>
            </a:extLst>
          </p:cNvPr>
          <p:cNvGrpSpPr/>
          <p:nvPr/>
        </p:nvGrpSpPr>
        <p:grpSpPr>
          <a:xfrm>
            <a:off x="2389125" y="2709860"/>
            <a:ext cx="4468875" cy="3569561"/>
            <a:chOff x="2389125" y="3225672"/>
            <a:chExt cx="4468875" cy="3569561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CFE1A68E-4885-45C6-AD66-C865D668E886}"/>
                </a:ext>
              </a:extLst>
            </p:cNvPr>
            <p:cNvSpPr/>
            <p:nvPr/>
          </p:nvSpPr>
          <p:spPr>
            <a:xfrm>
              <a:off x="2389125" y="3225672"/>
              <a:ext cx="2914394" cy="32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>
                <a:lnSpc>
                  <a:spcPct val="107000"/>
                </a:lnSpc>
                <a:spcAft>
                  <a:spcPts val="684"/>
                </a:spcAft>
                <a:buSzPct val="150000"/>
              </a:pPr>
              <a:r>
                <a:rPr lang="fr-MA" sz="1369" b="1" i="1" dirty="0">
                  <a:solidFill>
                    <a:srgbClr val="4346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WORK</a:t>
              </a:r>
              <a:r>
                <a:rPr lang="fr-MA" sz="1369" b="1" dirty="0">
                  <a:solidFill>
                    <a:srgbClr val="4346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fr-MA" sz="1369" b="1" i="1" dirty="0">
                  <a:solidFill>
                    <a:srgbClr val="4346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EXPERIENCE</a:t>
              </a:r>
              <a:endParaRPr lang="ar-MA" sz="1369" b="1" i="1" dirty="0">
                <a:solidFill>
                  <a:srgbClr val="43464F"/>
                </a:solidFill>
                <a:latin typeface="Open Sans" panose="020B0606030504020204" pitchFamily="34" charset="0"/>
                <a:ea typeface="Open Sans" panose="020B0606030504020204" pitchFamily="34" charset="0"/>
              </a:endParaRPr>
            </a:p>
          </p:txBody>
        </p:sp>
        <p:sp>
          <p:nvSpPr>
            <p:cNvPr id="59" name="Subtitle 2">
              <a:extLst>
                <a:ext uri="{FF2B5EF4-FFF2-40B4-BE49-F238E27FC236}">
                  <a16:creationId xmlns="" xmlns:a16="http://schemas.microsoft.com/office/drawing/2014/main" id="{0CEA0946-FA7D-45AE-9402-6FE38B1A8BF9}"/>
                </a:ext>
              </a:extLst>
            </p:cNvPr>
            <p:cNvSpPr/>
            <p:nvPr/>
          </p:nvSpPr>
          <p:spPr>
            <a:xfrm>
              <a:off x="2542604" y="3536468"/>
              <a:ext cx="4315396" cy="3258765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82918" tIns="41459" rIns="82918" bIns="41459" anchor="t" anchorCtr="0" compatLnSpc="0">
              <a:noAutofit/>
            </a:bodyPr>
            <a:lstStyle/>
            <a:p>
              <a:pPr marL="164108" indent="-164108">
                <a:buFont typeface="Wingdings" panose="05000000000000000000" pitchFamily="2" charset="2"/>
                <a:buChar char="§"/>
              </a:pPr>
              <a:r>
                <a:rPr lang="en-US" sz="1088" i="1" dirty="0">
                  <a:solidFill>
                    <a:srgbClr val="20314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CREATIVE DESIGNER</a:t>
              </a:r>
              <a:endParaRPr lang="fr-FR" sz="952" i="1" dirty="0">
                <a:solidFill>
                  <a:srgbClr val="2031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1100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CMYK LTD | Jan 2030 To Dec 2032</a:t>
              </a:r>
            </a:p>
            <a:p>
              <a:pPr marL="164108"/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is simply dummy text of the printing and typesetting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indu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stry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Lorem Ipsum has been the industry's standard dummy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xt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ever since the 1500s Lorem Ipsum is simply dummy</a:t>
              </a:r>
            </a:p>
            <a:p>
              <a:pPr marL="164108"/>
              <a:endParaRPr lang="fr-FR" sz="1088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164108" indent="-164108">
                <a:buFont typeface="Wingdings" panose="05000000000000000000" pitchFamily="2" charset="2"/>
                <a:buChar char="§"/>
              </a:pPr>
              <a:r>
                <a:rPr lang="en-US" sz="1088" i="1" dirty="0">
                  <a:solidFill>
                    <a:srgbClr val="20314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CREATIVE DESIGNER</a:t>
              </a:r>
              <a:endParaRPr lang="fr-FR" sz="952" i="1" dirty="0">
                <a:solidFill>
                  <a:srgbClr val="2031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1100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CMYK LTD | Jan 2030 To Dec 2032</a:t>
              </a:r>
            </a:p>
            <a:p>
              <a:pPr marL="164108"/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is simply dummy text of the printing and typesetting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indu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stry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Lorem Ipsum has been the industry's standard dummy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xt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ever since the 1500s Lorem Ipsum is simply dummy</a:t>
              </a:r>
            </a:p>
            <a:p>
              <a:pPr marL="164108"/>
              <a:endParaRPr lang="fr-FR" sz="1088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164108" indent="-164108">
                <a:buFont typeface="Wingdings" panose="05000000000000000000" pitchFamily="2" charset="2"/>
                <a:buChar char="§"/>
              </a:pPr>
              <a:r>
                <a:rPr lang="en-US" sz="1088" i="1" dirty="0">
                  <a:solidFill>
                    <a:srgbClr val="20314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CREATIVE DESIGNER</a:t>
              </a:r>
              <a:endParaRPr lang="fr-FR" sz="952" i="1" dirty="0">
                <a:solidFill>
                  <a:srgbClr val="2031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1100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CMYK LTD | Jan 2030 To Dec 2032</a:t>
              </a:r>
            </a:p>
            <a:p>
              <a:pPr marL="164108"/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Lorem Ipsum is simply dummy text of the printing and typesetting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indu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stry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Lorem Ipsum has been the industry's standard dummy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97" i="1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xt</a:t>
              </a:r>
              <a:r>
                <a:rPr lang="en-US" sz="997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ever since the 1500s Lorem Ipsum is simply dummy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769BBB0-34AF-4252-8B36-6A0E5CC2DD6D}"/>
              </a:ext>
            </a:extLst>
          </p:cNvPr>
          <p:cNvGrpSpPr/>
          <p:nvPr/>
        </p:nvGrpSpPr>
        <p:grpSpPr>
          <a:xfrm>
            <a:off x="2450839" y="8656533"/>
            <a:ext cx="4260403" cy="907403"/>
            <a:chOff x="2448211" y="8427097"/>
            <a:chExt cx="4260403" cy="907403"/>
          </a:xfrm>
        </p:grpSpPr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40600902-D107-4E20-BD3A-25E8A5DEA347}"/>
                </a:ext>
              </a:extLst>
            </p:cNvPr>
            <p:cNvSpPr/>
            <p:nvPr/>
          </p:nvSpPr>
          <p:spPr>
            <a:xfrm>
              <a:off x="2448211" y="8427097"/>
              <a:ext cx="1753131" cy="2841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>
                <a:lnSpc>
                  <a:spcPct val="107000"/>
                </a:lnSpc>
                <a:spcAft>
                  <a:spcPts val="684"/>
                </a:spcAft>
                <a:buSzPct val="150000"/>
              </a:pPr>
              <a:r>
                <a:rPr lang="fr-MA" sz="1369" b="1" i="1" dirty="0">
                  <a:solidFill>
                    <a:srgbClr val="585A6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AWARDS</a:t>
              </a:r>
              <a:endParaRPr lang="ar-MA" sz="1369" b="1" i="1" dirty="0">
                <a:solidFill>
                  <a:srgbClr val="585A62"/>
                </a:solidFill>
                <a:latin typeface="Open Sans" panose="020B0606030504020204" pitchFamily="34" charset="0"/>
                <a:ea typeface="Open Sans" panose="020B0606030504020204" pitchFamily="34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815711BA-4577-455D-BA2F-7687EA1A44E9}"/>
                </a:ext>
              </a:extLst>
            </p:cNvPr>
            <p:cNvGrpSpPr/>
            <p:nvPr/>
          </p:nvGrpSpPr>
          <p:grpSpPr>
            <a:xfrm>
              <a:off x="2483093" y="8694692"/>
              <a:ext cx="4225521" cy="639808"/>
              <a:chOff x="4573320" y="8580605"/>
              <a:chExt cx="4225521" cy="639808"/>
            </a:xfrm>
          </p:grpSpPr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923EFA51-6848-4B2D-8A51-15C8DC03FDD2}"/>
                  </a:ext>
                </a:extLst>
              </p:cNvPr>
              <p:cNvSpPr/>
              <p:nvPr/>
            </p:nvSpPr>
            <p:spPr>
              <a:xfrm>
                <a:off x="4573320" y="8580605"/>
                <a:ext cx="1952474" cy="6232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§"/>
                </a:pPr>
                <a:r>
                  <a:rPr lang="en-US" sz="105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BEST IDEA 2018</a:t>
                </a:r>
              </a:p>
              <a:p>
                <a:pPr marL="164108"/>
                <a:r>
                  <a:rPr lang="en-US" sz="80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Lorem Ipsum is simply dummy text of the printing and typesetting </a:t>
                </a:r>
                <a:r>
                  <a:rPr lang="en-US" sz="800" i="1" dirty="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indu</a:t>
                </a:r>
                <a:r>
                  <a:rPr lang="en-US" sz="80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800" i="1" dirty="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stry</a:t>
                </a:r>
                <a:r>
                  <a:rPr lang="en-US" sz="80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. </a:t>
                </a: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="" xmlns:a16="http://schemas.microsoft.com/office/drawing/2014/main" id="{2D24FDAF-C74D-468A-ADE2-178D4B0A272E}"/>
                  </a:ext>
                </a:extLst>
              </p:cNvPr>
              <p:cNvSpPr/>
              <p:nvPr/>
            </p:nvSpPr>
            <p:spPr>
              <a:xfrm>
                <a:off x="6826415" y="8597165"/>
                <a:ext cx="1972426" cy="6232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§"/>
                </a:pPr>
                <a:r>
                  <a:rPr lang="en-US" sz="105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BEST IDEA 2019</a:t>
                </a:r>
              </a:p>
              <a:p>
                <a:pPr marL="164108"/>
                <a:r>
                  <a:rPr lang="en-US" sz="80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Lorem Ipsum is simply dummy text of the printing and typesetting </a:t>
                </a:r>
                <a:r>
                  <a:rPr lang="en-US" sz="800" i="1" dirty="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indu</a:t>
                </a:r>
                <a:r>
                  <a:rPr lang="en-US" sz="80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sz="800" i="1" dirty="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stry</a:t>
                </a:r>
                <a:r>
                  <a:rPr lang="en-US" sz="800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. 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="" xmlns:a16="http://schemas.microsoft.com/office/drawing/2014/main" id="{886A7FF5-4BF6-4FBA-BAB2-2EE05008397B}"/>
              </a:ext>
            </a:extLst>
          </p:cNvPr>
          <p:cNvGrpSpPr/>
          <p:nvPr/>
        </p:nvGrpSpPr>
        <p:grpSpPr>
          <a:xfrm>
            <a:off x="303424" y="2529695"/>
            <a:ext cx="1699689" cy="1152406"/>
            <a:chOff x="4336109" y="2592929"/>
            <a:chExt cx="1699689" cy="1152406"/>
          </a:xfrm>
        </p:grpSpPr>
        <p:grpSp>
          <p:nvGrpSpPr>
            <p:cNvPr id="89" name="Group 88">
              <a:extLst>
                <a:ext uri="{FF2B5EF4-FFF2-40B4-BE49-F238E27FC236}">
                  <a16:creationId xmlns="" xmlns:a16="http://schemas.microsoft.com/office/drawing/2014/main" id="{C9FF82DB-B153-43E9-AFCE-7E08C3133F82}"/>
                </a:ext>
              </a:extLst>
            </p:cNvPr>
            <p:cNvGrpSpPr/>
            <p:nvPr/>
          </p:nvGrpSpPr>
          <p:grpSpPr>
            <a:xfrm>
              <a:off x="4336109" y="2592929"/>
              <a:ext cx="1501973" cy="861970"/>
              <a:chOff x="1341479" y="891885"/>
              <a:chExt cx="1501973" cy="861970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="" xmlns:a16="http://schemas.microsoft.com/office/drawing/2014/main" id="{87380A9F-6BB8-4422-8F2F-50A05CEAC0AC}"/>
                  </a:ext>
                </a:extLst>
              </p:cNvPr>
              <p:cNvGrpSpPr/>
              <p:nvPr/>
            </p:nvGrpSpPr>
            <p:grpSpPr>
              <a:xfrm>
                <a:off x="1676466" y="926823"/>
                <a:ext cx="1166986" cy="810417"/>
                <a:chOff x="142660" y="929043"/>
                <a:chExt cx="1166986" cy="810417"/>
              </a:xfrm>
            </p:grpSpPr>
            <p:sp>
              <p:nvSpPr>
                <p:cNvPr id="95" name="Rectangle 94">
                  <a:extLst>
                    <a:ext uri="{FF2B5EF4-FFF2-40B4-BE49-F238E27FC236}">
                      <a16:creationId xmlns="" xmlns:a16="http://schemas.microsoft.com/office/drawing/2014/main" id="{578A6A93-105C-49B1-970D-84338D980F14}"/>
                    </a:ext>
                  </a:extLst>
                </p:cNvPr>
                <p:cNvSpPr/>
                <p:nvPr/>
              </p:nvSpPr>
              <p:spPr>
                <a:xfrm>
                  <a:off x="142660" y="1582879"/>
                  <a:ext cx="888064" cy="156581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rtl="1">
                    <a:lnSpc>
                      <a:spcPct val="107000"/>
                    </a:lnSpc>
                    <a:spcAft>
                      <a:spcPts val="684"/>
                    </a:spcAft>
                  </a:pPr>
                  <a:r>
                    <a:rPr lang="fr-MA" sz="1000" i="1" dirty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Rabat, Morocco</a:t>
                  </a:r>
                  <a:endParaRPr lang="fr-FR" sz="100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="" xmlns:a16="http://schemas.microsoft.com/office/drawing/2014/main" id="{600D8D3B-9996-4CFF-A486-7565D503CDF3}"/>
                    </a:ext>
                  </a:extLst>
                </p:cNvPr>
                <p:cNvSpPr/>
                <p:nvPr/>
              </p:nvSpPr>
              <p:spPr>
                <a:xfrm>
                  <a:off x="142660" y="929043"/>
                  <a:ext cx="987450" cy="153888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000" i="1" dirty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00212600000000</a:t>
                  </a:r>
                  <a:endParaRPr lang="en-US" sz="105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="" xmlns:a16="http://schemas.microsoft.com/office/drawing/2014/main" id="{45112ABE-559A-4E4B-8FA1-BBB76FA37373}"/>
                    </a:ext>
                  </a:extLst>
                </p:cNvPr>
                <p:cNvSpPr/>
                <p:nvPr/>
              </p:nvSpPr>
              <p:spPr>
                <a:xfrm>
                  <a:off x="142660" y="1254604"/>
                  <a:ext cx="1166986" cy="153888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000" i="1" dirty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info@bestfreecv.com</a:t>
                  </a:r>
                  <a:endParaRPr lang="fr-FR" sz="100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2" name="شكل حر 78">
                <a:extLst>
                  <a:ext uri="{FF2B5EF4-FFF2-40B4-BE49-F238E27FC236}">
                    <a16:creationId xmlns="" xmlns:a16="http://schemas.microsoft.com/office/drawing/2014/main" id="{0CB9006E-C69B-436F-8485-14CD898C4F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73599" y="1554997"/>
                <a:ext cx="131694" cy="198858"/>
              </a:xfrm>
              <a:custGeom>
                <a:avLst/>
                <a:gdLst>
                  <a:gd name="connsiteX0" fmla="*/ 1316986 w 2647950"/>
                  <a:gd name="connsiteY0" fmla="*/ 704850 h 3976070"/>
                  <a:gd name="connsiteX1" fmla="*/ 776597 w 2647950"/>
                  <a:gd name="connsiteY1" fmla="*/ 1245239 h 3976070"/>
                  <a:gd name="connsiteX2" fmla="*/ 1316986 w 2647950"/>
                  <a:gd name="connsiteY2" fmla="*/ 1785628 h 3976070"/>
                  <a:gd name="connsiteX3" fmla="*/ 1857375 w 2647950"/>
                  <a:gd name="connsiteY3" fmla="*/ 1245239 h 3976070"/>
                  <a:gd name="connsiteX4" fmla="*/ 1316986 w 2647950"/>
                  <a:gd name="connsiteY4" fmla="*/ 704850 h 3976070"/>
                  <a:gd name="connsiteX5" fmla="*/ 1323975 w 2647950"/>
                  <a:gd name="connsiteY5" fmla="*/ 0 h 3976070"/>
                  <a:gd name="connsiteX6" fmla="*/ 2647950 w 2647950"/>
                  <a:gd name="connsiteY6" fmla="*/ 1323975 h 3976070"/>
                  <a:gd name="connsiteX7" fmla="*/ 2421836 w 2647950"/>
                  <a:gd name="connsiteY7" fmla="*/ 2064222 h 3976070"/>
                  <a:gd name="connsiteX8" fmla="*/ 2358543 w 2647950"/>
                  <a:gd name="connsiteY8" fmla="*/ 2148863 h 3976070"/>
                  <a:gd name="connsiteX9" fmla="*/ 1334733 w 2647950"/>
                  <a:gd name="connsiteY9" fmla="*/ 3976070 h 3976070"/>
                  <a:gd name="connsiteX10" fmla="*/ 273757 w 2647950"/>
                  <a:gd name="connsiteY10" fmla="*/ 2127934 h 3976070"/>
                  <a:gd name="connsiteX11" fmla="*/ 226114 w 2647950"/>
                  <a:gd name="connsiteY11" fmla="*/ 2064222 h 3976070"/>
                  <a:gd name="connsiteX12" fmla="*/ 0 w 2647950"/>
                  <a:gd name="connsiteY12" fmla="*/ 1323975 h 3976070"/>
                  <a:gd name="connsiteX13" fmla="*/ 1323975 w 2647950"/>
                  <a:gd name="connsiteY13" fmla="*/ 0 h 397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47950" h="3976070">
                    <a:moveTo>
                      <a:pt x="1316986" y="704850"/>
                    </a:moveTo>
                    <a:cubicBezTo>
                      <a:pt x="1018537" y="704850"/>
                      <a:pt x="776597" y="946790"/>
                      <a:pt x="776597" y="1245239"/>
                    </a:cubicBezTo>
                    <a:cubicBezTo>
                      <a:pt x="776597" y="1543688"/>
                      <a:pt x="1018537" y="1785628"/>
                      <a:pt x="1316986" y="1785628"/>
                    </a:cubicBezTo>
                    <a:cubicBezTo>
                      <a:pt x="1615435" y="1785628"/>
                      <a:pt x="1857375" y="1543688"/>
                      <a:pt x="1857375" y="1245239"/>
                    </a:cubicBezTo>
                    <a:cubicBezTo>
                      <a:pt x="1857375" y="946790"/>
                      <a:pt x="1615435" y="704850"/>
                      <a:pt x="1316986" y="704850"/>
                    </a:cubicBezTo>
                    <a:close/>
                    <a:moveTo>
                      <a:pt x="1323975" y="0"/>
                    </a:moveTo>
                    <a:cubicBezTo>
                      <a:pt x="2055186" y="0"/>
                      <a:pt x="2647950" y="592764"/>
                      <a:pt x="2647950" y="1323975"/>
                    </a:cubicBezTo>
                    <a:cubicBezTo>
                      <a:pt x="2647950" y="1598179"/>
                      <a:pt x="2564593" y="1852914"/>
                      <a:pt x="2421836" y="2064222"/>
                    </a:cubicBezTo>
                    <a:lnTo>
                      <a:pt x="2358543" y="2148863"/>
                    </a:lnTo>
                    <a:lnTo>
                      <a:pt x="1334733" y="3976070"/>
                    </a:lnTo>
                    <a:lnTo>
                      <a:pt x="273757" y="2127934"/>
                    </a:lnTo>
                    <a:lnTo>
                      <a:pt x="226114" y="2064222"/>
                    </a:lnTo>
                    <a:cubicBezTo>
                      <a:pt x="83358" y="1852914"/>
                      <a:pt x="0" y="1598179"/>
                      <a:pt x="0" y="1323975"/>
                    </a:cubicBezTo>
                    <a:cubicBezTo>
                      <a:pt x="0" y="592764"/>
                      <a:pt x="592764" y="0"/>
                      <a:pt x="13239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MA" sz="280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شكل حر 85">
                <a:extLst>
                  <a:ext uri="{FF2B5EF4-FFF2-40B4-BE49-F238E27FC236}">
                    <a16:creationId xmlns="" xmlns:a16="http://schemas.microsoft.com/office/drawing/2014/main" id="{D31312D1-BF1B-4A8F-9DD1-456442795E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1479" y="1256455"/>
                <a:ext cx="185933" cy="132573"/>
              </a:xfrm>
              <a:custGeom>
                <a:avLst/>
                <a:gdLst>
                  <a:gd name="connsiteX0" fmla="*/ 3316236 w 8372474"/>
                  <a:gd name="connsiteY0" fmla="*/ 3531540 h 5981701"/>
                  <a:gd name="connsiteX1" fmla="*/ 1307076 w 8372474"/>
                  <a:gd name="connsiteY1" fmla="*/ 5537782 h 5981701"/>
                  <a:gd name="connsiteX2" fmla="*/ 7035211 w 8372474"/>
                  <a:gd name="connsiteY2" fmla="*/ 5534939 h 5981701"/>
                  <a:gd name="connsiteX3" fmla="*/ 5064612 w 8372474"/>
                  <a:gd name="connsiteY3" fmla="*/ 3558654 h 5981701"/>
                  <a:gd name="connsiteX4" fmla="*/ 4317667 w 8372474"/>
                  <a:gd name="connsiteY4" fmla="*/ 4306522 h 5981701"/>
                  <a:gd name="connsiteX5" fmla="*/ 4091217 w 8372474"/>
                  <a:gd name="connsiteY5" fmla="*/ 4308903 h 5981701"/>
                  <a:gd name="connsiteX6" fmla="*/ 7887285 w 8372474"/>
                  <a:gd name="connsiteY6" fmla="*/ 736631 h 5981701"/>
                  <a:gd name="connsiteX7" fmla="*/ 5379748 w 8372474"/>
                  <a:gd name="connsiteY7" fmla="*/ 3243523 h 5981701"/>
                  <a:gd name="connsiteX8" fmla="*/ 7665088 w 8372474"/>
                  <a:gd name="connsiteY8" fmla="*/ 5527516 h 5981701"/>
                  <a:gd name="connsiteX9" fmla="*/ 7884020 w 8372474"/>
                  <a:gd name="connsiteY9" fmla="*/ 5078798 h 5981701"/>
                  <a:gd name="connsiteX10" fmla="*/ 7887285 w 8372474"/>
                  <a:gd name="connsiteY10" fmla="*/ 736631 h 5981701"/>
                  <a:gd name="connsiteX11" fmla="*/ 494711 w 8372474"/>
                  <a:gd name="connsiteY11" fmla="*/ 712818 h 5981701"/>
                  <a:gd name="connsiteX12" fmla="*/ 497974 w 8372474"/>
                  <a:gd name="connsiteY12" fmla="*/ 5054986 h 5981701"/>
                  <a:gd name="connsiteX13" fmla="*/ 716862 w 8372474"/>
                  <a:gd name="connsiteY13" fmla="*/ 5503704 h 5981701"/>
                  <a:gd name="connsiteX14" fmla="*/ 3001739 w 8372474"/>
                  <a:gd name="connsiteY14" fmla="*/ 3219711 h 5981701"/>
                  <a:gd name="connsiteX15" fmla="*/ 881060 w 8372474"/>
                  <a:gd name="connsiteY15" fmla="*/ 472017 h 5981701"/>
                  <a:gd name="connsiteX16" fmla="*/ 4067173 w 8372474"/>
                  <a:gd name="connsiteY16" fmla="*/ 3655748 h 5981701"/>
                  <a:gd name="connsiteX17" fmla="*/ 4212429 w 8372474"/>
                  <a:gd name="connsiteY17" fmla="*/ 3729567 h 5981701"/>
                  <a:gd name="connsiteX18" fmla="*/ 4348161 w 8372474"/>
                  <a:gd name="connsiteY18" fmla="*/ 3641461 h 5981701"/>
                  <a:gd name="connsiteX19" fmla="*/ 7519985 w 8372474"/>
                  <a:gd name="connsiteY19" fmla="*/ 472017 h 5981701"/>
                  <a:gd name="connsiteX20" fmla="*/ 892290 w 8372474"/>
                  <a:gd name="connsiteY20" fmla="*/ 0 h 5981701"/>
                  <a:gd name="connsiteX21" fmla="*/ 7480184 w 8372474"/>
                  <a:gd name="connsiteY21" fmla="*/ 0 h 5981701"/>
                  <a:gd name="connsiteX22" fmla="*/ 8372474 w 8372474"/>
                  <a:gd name="connsiteY22" fmla="*/ 892290 h 5981701"/>
                  <a:gd name="connsiteX23" fmla="*/ 8372474 w 8372474"/>
                  <a:gd name="connsiteY23" fmla="*/ 5089411 h 5981701"/>
                  <a:gd name="connsiteX24" fmla="*/ 7480184 w 8372474"/>
                  <a:gd name="connsiteY24" fmla="*/ 5981701 h 5981701"/>
                  <a:gd name="connsiteX25" fmla="*/ 892290 w 8372474"/>
                  <a:gd name="connsiteY25" fmla="*/ 5981701 h 5981701"/>
                  <a:gd name="connsiteX26" fmla="*/ 0 w 8372474"/>
                  <a:gd name="connsiteY26" fmla="*/ 5089411 h 5981701"/>
                  <a:gd name="connsiteX27" fmla="*/ 0 w 8372474"/>
                  <a:gd name="connsiteY27" fmla="*/ 892290 h 5981701"/>
                  <a:gd name="connsiteX28" fmla="*/ 892290 w 8372474"/>
                  <a:gd name="connsiteY28" fmla="*/ 0 h 5981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8372474" h="5981701">
                    <a:moveTo>
                      <a:pt x="3316236" y="3531540"/>
                    </a:moveTo>
                    <a:lnTo>
                      <a:pt x="1307076" y="5537782"/>
                    </a:lnTo>
                    <a:lnTo>
                      <a:pt x="7035211" y="5534939"/>
                    </a:lnTo>
                    <a:lnTo>
                      <a:pt x="5064612" y="3558654"/>
                    </a:lnTo>
                    <a:lnTo>
                      <a:pt x="4317667" y="4306522"/>
                    </a:lnTo>
                    <a:cubicBezTo>
                      <a:pt x="4246947" y="4383516"/>
                      <a:pt x="4152413" y="4365259"/>
                      <a:pt x="4091217" y="4308903"/>
                    </a:cubicBezTo>
                    <a:close/>
                    <a:moveTo>
                      <a:pt x="7887285" y="736631"/>
                    </a:moveTo>
                    <a:lnTo>
                      <a:pt x="5379748" y="3243523"/>
                    </a:lnTo>
                    <a:lnTo>
                      <a:pt x="7665088" y="5527516"/>
                    </a:lnTo>
                    <a:cubicBezTo>
                      <a:pt x="7783318" y="5489862"/>
                      <a:pt x="7896785" y="5392677"/>
                      <a:pt x="7884020" y="5078798"/>
                    </a:cubicBezTo>
                    <a:cubicBezTo>
                      <a:pt x="7877170" y="3582196"/>
                      <a:pt x="7894135" y="2233232"/>
                      <a:pt x="7887285" y="736631"/>
                    </a:cubicBezTo>
                    <a:close/>
                    <a:moveTo>
                      <a:pt x="494711" y="712818"/>
                    </a:moveTo>
                    <a:cubicBezTo>
                      <a:pt x="487861" y="2209420"/>
                      <a:pt x="504824" y="3558384"/>
                      <a:pt x="497974" y="5054986"/>
                    </a:cubicBezTo>
                    <a:cubicBezTo>
                      <a:pt x="485212" y="5368865"/>
                      <a:pt x="598656" y="5466050"/>
                      <a:pt x="716862" y="5503704"/>
                    </a:cubicBezTo>
                    <a:lnTo>
                      <a:pt x="3001739" y="3219711"/>
                    </a:lnTo>
                    <a:close/>
                    <a:moveTo>
                      <a:pt x="881060" y="472017"/>
                    </a:moveTo>
                    <a:lnTo>
                      <a:pt x="4067173" y="3655748"/>
                    </a:lnTo>
                    <a:cubicBezTo>
                      <a:pt x="4101304" y="3685117"/>
                      <a:pt x="4099716" y="3719248"/>
                      <a:pt x="4212429" y="3729567"/>
                    </a:cubicBezTo>
                    <a:cubicBezTo>
                      <a:pt x="4298154" y="3712104"/>
                      <a:pt x="4312442" y="3685118"/>
                      <a:pt x="4348161" y="3641461"/>
                    </a:cubicBezTo>
                    <a:lnTo>
                      <a:pt x="7519985" y="472017"/>
                    </a:lnTo>
                    <a:close/>
                    <a:moveTo>
                      <a:pt x="892290" y="0"/>
                    </a:moveTo>
                    <a:lnTo>
                      <a:pt x="7480184" y="0"/>
                    </a:lnTo>
                    <a:cubicBezTo>
                      <a:pt x="7972982" y="0"/>
                      <a:pt x="8372474" y="399492"/>
                      <a:pt x="8372474" y="892290"/>
                    </a:cubicBezTo>
                    <a:lnTo>
                      <a:pt x="8372474" y="5089411"/>
                    </a:lnTo>
                    <a:cubicBezTo>
                      <a:pt x="8372474" y="5582209"/>
                      <a:pt x="7972982" y="5981701"/>
                      <a:pt x="7480184" y="5981701"/>
                    </a:cubicBezTo>
                    <a:lnTo>
                      <a:pt x="892290" y="5981701"/>
                    </a:lnTo>
                    <a:cubicBezTo>
                      <a:pt x="399492" y="5981701"/>
                      <a:pt x="0" y="5582209"/>
                      <a:pt x="0" y="5089411"/>
                    </a:cubicBezTo>
                    <a:lnTo>
                      <a:pt x="0" y="892290"/>
                    </a:lnTo>
                    <a:cubicBezTo>
                      <a:pt x="0" y="399492"/>
                      <a:pt x="399492" y="0"/>
                      <a:pt x="89229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MA" sz="280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="" xmlns:a16="http://schemas.microsoft.com/office/drawing/2014/main" id="{2A233C98-BDBD-4CE8-A405-1D771D218C2C}"/>
                  </a:ext>
                </a:extLst>
              </p:cNvPr>
              <p:cNvSpPr/>
              <p:nvPr/>
            </p:nvSpPr>
            <p:spPr>
              <a:xfrm>
                <a:off x="1342588" y="891885"/>
                <a:ext cx="198858" cy="198858"/>
              </a:xfrm>
              <a:custGeom>
                <a:avLst/>
                <a:gdLst>
                  <a:gd name="connsiteX0" fmla="*/ 67377 w 108660"/>
                  <a:gd name="connsiteY0" fmla="*/ 71902 h 115365"/>
                  <a:gd name="connsiteX1" fmla="*/ 70853 w 108660"/>
                  <a:gd name="connsiteY1" fmla="*/ 73629 h 115365"/>
                  <a:gd name="connsiteX2" fmla="*/ 86114 w 108660"/>
                  <a:gd name="connsiteY2" fmla="*/ 100034 h 115365"/>
                  <a:gd name="connsiteX3" fmla="*/ 84836 w 108660"/>
                  <a:gd name="connsiteY3" fmla="*/ 104841 h 115365"/>
                  <a:gd name="connsiteX4" fmla="*/ 76774 w 108660"/>
                  <a:gd name="connsiteY4" fmla="*/ 109523 h 115365"/>
                  <a:gd name="connsiteX5" fmla="*/ 71978 w 108660"/>
                  <a:gd name="connsiteY5" fmla="*/ 108243 h 115365"/>
                  <a:gd name="connsiteX6" fmla="*/ 56717 w 108660"/>
                  <a:gd name="connsiteY6" fmla="*/ 81838 h 115365"/>
                  <a:gd name="connsiteX7" fmla="*/ 57995 w 108660"/>
                  <a:gd name="connsiteY7" fmla="*/ 77031 h 115365"/>
                  <a:gd name="connsiteX8" fmla="*/ 66057 w 108660"/>
                  <a:gd name="connsiteY8" fmla="*/ 72349 h 115365"/>
                  <a:gd name="connsiteX9" fmla="*/ 67377 w 108660"/>
                  <a:gd name="connsiteY9" fmla="*/ 71902 h 115365"/>
                  <a:gd name="connsiteX10" fmla="*/ 90660 w 108660"/>
                  <a:gd name="connsiteY10" fmla="*/ 11963 h 115365"/>
                  <a:gd name="connsiteX11" fmla="*/ 108660 w 108660"/>
                  <a:gd name="connsiteY11" fmla="*/ 29963 h 115365"/>
                  <a:gd name="connsiteX12" fmla="*/ 90660 w 108660"/>
                  <a:gd name="connsiteY12" fmla="*/ 47963 h 115365"/>
                  <a:gd name="connsiteX13" fmla="*/ 72660 w 108660"/>
                  <a:gd name="connsiteY13" fmla="*/ 29963 h 115365"/>
                  <a:gd name="connsiteX14" fmla="*/ 90660 w 108660"/>
                  <a:gd name="connsiteY14" fmla="*/ 11963 h 115365"/>
                  <a:gd name="connsiteX15" fmla="*/ 12883 w 108660"/>
                  <a:gd name="connsiteY15" fmla="*/ 10583 h 115365"/>
                  <a:gd name="connsiteX16" fmla="*/ 28856 w 108660"/>
                  <a:gd name="connsiteY16" fmla="*/ 38492 h 115365"/>
                  <a:gd name="connsiteX17" fmla="*/ 29670 w 108660"/>
                  <a:gd name="connsiteY17" fmla="*/ 68633 h 115365"/>
                  <a:gd name="connsiteX18" fmla="*/ 54537 w 108660"/>
                  <a:gd name="connsiteY18" fmla="*/ 82872 h 115365"/>
                  <a:gd name="connsiteX19" fmla="*/ 70535 w 108660"/>
                  <a:gd name="connsiteY19" fmla="*/ 110710 h 115365"/>
                  <a:gd name="connsiteX20" fmla="*/ 56894 w 108660"/>
                  <a:gd name="connsiteY20" fmla="*/ 115365 h 115365"/>
                  <a:gd name="connsiteX21" fmla="*/ 45294 w 108660"/>
                  <a:gd name="connsiteY21" fmla="*/ 110850 h 115365"/>
                  <a:gd name="connsiteX22" fmla="*/ 20 w 108660"/>
                  <a:gd name="connsiteY22" fmla="*/ 26785 h 115365"/>
                  <a:gd name="connsiteX23" fmla="*/ 3356 w 108660"/>
                  <a:gd name="connsiteY23" fmla="*/ 17711 h 115365"/>
                  <a:gd name="connsiteX24" fmla="*/ 12883 w 108660"/>
                  <a:gd name="connsiteY24" fmla="*/ 10583 h 115365"/>
                  <a:gd name="connsiteX25" fmla="*/ 26146 w 108660"/>
                  <a:gd name="connsiteY25" fmla="*/ 27 h 115365"/>
                  <a:gd name="connsiteX26" fmla="*/ 29622 w 108660"/>
                  <a:gd name="connsiteY26" fmla="*/ 1755 h 115365"/>
                  <a:gd name="connsiteX27" fmla="*/ 44882 w 108660"/>
                  <a:gd name="connsiteY27" fmla="*/ 28160 h 115365"/>
                  <a:gd name="connsiteX28" fmla="*/ 43605 w 108660"/>
                  <a:gd name="connsiteY28" fmla="*/ 32967 h 115365"/>
                  <a:gd name="connsiteX29" fmla="*/ 35542 w 108660"/>
                  <a:gd name="connsiteY29" fmla="*/ 37649 h 115365"/>
                  <a:gd name="connsiteX30" fmla="*/ 30747 w 108660"/>
                  <a:gd name="connsiteY30" fmla="*/ 36368 h 115365"/>
                  <a:gd name="connsiteX31" fmla="*/ 15486 w 108660"/>
                  <a:gd name="connsiteY31" fmla="*/ 9963 h 115365"/>
                  <a:gd name="connsiteX32" fmla="*/ 16764 w 108660"/>
                  <a:gd name="connsiteY32" fmla="*/ 5156 h 115365"/>
                  <a:gd name="connsiteX33" fmla="*/ 24826 w 108660"/>
                  <a:gd name="connsiteY33" fmla="*/ 474 h 115365"/>
                  <a:gd name="connsiteX34" fmla="*/ 26146 w 108660"/>
                  <a:gd name="connsiteY34" fmla="*/ 27 h 115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08660" h="115365">
                    <a:moveTo>
                      <a:pt x="67377" y="71902"/>
                    </a:moveTo>
                    <a:cubicBezTo>
                      <a:pt x="68734" y="71731"/>
                      <a:pt x="70124" y="72369"/>
                      <a:pt x="70853" y="73629"/>
                    </a:cubicBezTo>
                    <a:lnTo>
                      <a:pt x="86114" y="100034"/>
                    </a:lnTo>
                    <a:cubicBezTo>
                      <a:pt x="87085" y="101715"/>
                      <a:pt x="86513" y="103867"/>
                      <a:pt x="84836" y="104841"/>
                    </a:cubicBezTo>
                    <a:lnTo>
                      <a:pt x="76774" y="109523"/>
                    </a:lnTo>
                    <a:cubicBezTo>
                      <a:pt x="75097" y="110497"/>
                      <a:pt x="72950" y="109924"/>
                      <a:pt x="71978" y="108243"/>
                    </a:cubicBezTo>
                    <a:lnTo>
                      <a:pt x="56717" y="81838"/>
                    </a:lnTo>
                    <a:cubicBezTo>
                      <a:pt x="55746" y="80157"/>
                      <a:pt x="56318" y="78005"/>
                      <a:pt x="57995" y="77031"/>
                    </a:cubicBezTo>
                    <a:lnTo>
                      <a:pt x="66057" y="72349"/>
                    </a:lnTo>
                    <a:cubicBezTo>
                      <a:pt x="66477" y="72106"/>
                      <a:pt x="66925" y="71959"/>
                      <a:pt x="67377" y="71902"/>
                    </a:cubicBezTo>
                    <a:close/>
                    <a:moveTo>
                      <a:pt x="90660" y="11963"/>
                    </a:moveTo>
                    <a:cubicBezTo>
                      <a:pt x="100601" y="11963"/>
                      <a:pt x="108660" y="20022"/>
                      <a:pt x="108660" y="29963"/>
                    </a:cubicBezTo>
                    <a:cubicBezTo>
                      <a:pt x="108660" y="39904"/>
                      <a:pt x="100601" y="47963"/>
                      <a:pt x="90660" y="47963"/>
                    </a:cubicBezTo>
                    <a:cubicBezTo>
                      <a:pt x="80719" y="47963"/>
                      <a:pt x="72660" y="39904"/>
                      <a:pt x="72660" y="29963"/>
                    </a:cubicBezTo>
                    <a:cubicBezTo>
                      <a:pt x="72660" y="20022"/>
                      <a:pt x="80719" y="11963"/>
                      <a:pt x="90660" y="11963"/>
                    </a:cubicBezTo>
                    <a:close/>
                    <a:moveTo>
                      <a:pt x="12883" y="10583"/>
                    </a:moveTo>
                    <a:lnTo>
                      <a:pt x="28856" y="38492"/>
                    </a:lnTo>
                    <a:cubicBezTo>
                      <a:pt x="19525" y="44628"/>
                      <a:pt x="25413" y="61107"/>
                      <a:pt x="29670" y="68633"/>
                    </a:cubicBezTo>
                    <a:cubicBezTo>
                      <a:pt x="34137" y="76158"/>
                      <a:pt x="44638" y="88577"/>
                      <a:pt x="54537" y="82872"/>
                    </a:cubicBezTo>
                    <a:lnTo>
                      <a:pt x="70535" y="110710"/>
                    </a:lnTo>
                    <a:cubicBezTo>
                      <a:pt x="62330" y="115705"/>
                      <a:pt x="59819" y="115213"/>
                      <a:pt x="56894" y="115365"/>
                    </a:cubicBezTo>
                    <a:cubicBezTo>
                      <a:pt x="52780" y="115307"/>
                      <a:pt x="47969" y="112616"/>
                      <a:pt x="45294" y="110850"/>
                    </a:cubicBezTo>
                    <a:cubicBezTo>
                      <a:pt x="32483" y="102989"/>
                      <a:pt x="-936" y="61099"/>
                      <a:pt x="20" y="26785"/>
                    </a:cubicBezTo>
                    <a:cubicBezTo>
                      <a:pt x="137" y="22672"/>
                      <a:pt x="1794" y="19675"/>
                      <a:pt x="3356" y="17711"/>
                    </a:cubicBezTo>
                    <a:cubicBezTo>
                      <a:pt x="5476" y="15116"/>
                      <a:pt x="9518" y="12492"/>
                      <a:pt x="12883" y="10583"/>
                    </a:cubicBezTo>
                    <a:close/>
                    <a:moveTo>
                      <a:pt x="26146" y="27"/>
                    </a:moveTo>
                    <a:cubicBezTo>
                      <a:pt x="27503" y="-144"/>
                      <a:pt x="28893" y="494"/>
                      <a:pt x="29622" y="1755"/>
                    </a:cubicBezTo>
                    <a:lnTo>
                      <a:pt x="44882" y="28160"/>
                    </a:lnTo>
                    <a:cubicBezTo>
                      <a:pt x="45854" y="29841"/>
                      <a:pt x="45282" y="31993"/>
                      <a:pt x="43605" y="32967"/>
                    </a:cubicBezTo>
                    <a:lnTo>
                      <a:pt x="35542" y="37649"/>
                    </a:lnTo>
                    <a:cubicBezTo>
                      <a:pt x="33866" y="38622"/>
                      <a:pt x="31719" y="38049"/>
                      <a:pt x="30747" y="36368"/>
                    </a:cubicBezTo>
                    <a:lnTo>
                      <a:pt x="15486" y="9963"/>
                    </a:lnTo>
                    <a:cubicBezTo>
                      <a:pt x="14515" y="8282"/>
                      <a:pt x="15087" y="6130"/>
                      <a:pt x="16764" y="5156"/>
                    </a:cubicBezTo>
                    <a:lnTo>
                      <a:pt x="24826" y="474"/>
                    </a:lnTo>
                    <a:cubicBezTo>
                      <a:pt x="25245" y="231"/>
                      <a:pt x="25694" y="84"/>
                      <a:pt x="26146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MA" sz="2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="" xmlns:a16="http://schemas.microsoft.com/office/drawing/2014/main" id="{D0BD8D0E-C7E9-43F9-BC81-7BF6C87019AD}"/>
                </a:ext>
              </a:extLst>
            </p:cNvPr>
            <p:cNvGrpSpPr/>
            <p:nvPr/>
          </p:nvGrpSpPr>
          <p:grpSpPr>
            <a:xfrm>
              <a:off x="4386069" y="3605056"/>
              <a:ext cx="1649729" cy="140279"/>
              <a:chOff x="4386069" y="3605056"/>
              <a:chExt cx="1649729" cy="140279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="" xmlns:a16="http://schemas.microsoft.com/office/drawing/2014/main" id="{8E7FE09E-2212-46BC-A6B4-C3921F76610B}"/>
                  </a:ext>
                </a:extLst>
              </p:cNvPr>
              <p:cNvSpPr/>
              <p:nvPr/>
            </p:nvSpPr>
            <p:spPr>
              <a:xfrm>
                <a:off x="4610925" y="3605056"/>
                <a:ext cx="1424873" cy="136147"/>
              </a:xfrm>
              <a:prstGeom prst="rect">
                <a:avLst/>
              </a:prstGeom>
              <a:solidFill>
                <a:schemeClr val="bg1">
                  <a:lumMod val="75000"/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8226" tIns="39113" rIns="78226" bIns="3911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rtl="1">
                  <a:lnSpc>
                    <a:spcPct val="107000"/>
                  </a:lnSpc>
                  <a:spcAft>
                    <a:spcPts val="684"/>
                  </a:spcAft>
                </a:pPr>
                <a:r>
                  <a:rPr lang="fr-MA" sz="100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29 </a:t>
                </a:r>
                <a:r>
                  <a:rPr lang="fr-MA" sz="1000" i="1" dirty="0" err="1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years</a:t>
                </a:r>
                <a:r>
                  <a:rPr lang="fr-MA" sz="100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fr-MA" sz="1000" i="1" dirty="0" err="1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old</a:t>
                </a:r>
                <a:endParaRPr lang="fr-FR" sz="1000" i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Heart 87">
                <a:extLst>
                  <a:ext uri="{FF2B5EF4-FFF2-40B4-BE49-F238E27FC236}">
                    <a16:creationId xmlns="" xmlns:a16="http://schemas.microsoft.com/office/drawing/2014/main" id="{D0803422-899D-4195-ACD9-71B1372EB79F}"/>
                  </a:ext>
                </a:extLst>
              </p:cNvPr>
              <p:cNvSpPr/>
              <p:nvPr/>
            </p:nvSpPr>
            <p:spPr>
              <a:xfrm>
                <a:off x="4386069" y="3620559"/>
                <a:ext cx="124776" cy="124776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15" name="Rectangle 114">
            <a:extLst>
              <a:ext uri="{FF2B5EF4-FFF2-40B4-BE49-F238E27FC236}">
                <a16:creationId xmlns="" xmlns:a16="http://schemas.microsoft.com/office/drawing/2014/main" id="{CFE1A68E-4885-45C6-AD66-C865D668E886}"/>
              </a:ext>
            </a:extLst>
          </p:cNvPr>
          <p:cNvSpPr/>
          <p:nvPr/>
        </p:nvSpPr>
        <p:spPr>
          <a:xfrm>
            <a:off x="155591" y="3977913"/>
            <a:ext cx="1866160" cy="265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rtl="1">
              <a:lnSpc>
                <a:spcPct val="107000"/>
              </a:lnSpc>
              <a:spcAft>
                <a:spcPts val="684"/>
              </a:spcAft>
              <a:buSzPct val="150000"/>
            </a:pPr>
            <a:r>
              <a:rPr lang="fr-MA" sz="1369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PROFILE</a:t>
            </a:r>
            <a:endParaRPr lang="ar-MA" sz="1369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B89CACEF-925F-4FA2-A6E5-30BDAE11E3C1}"/>
              </a:ext>
            </a:extLst>
          </p:cNvPr>
          <p:cNvGrpSpPr/>
          <p:nvPr/>
        </p:nvGrpSpPr>
        <p:grpSpPr>
          <a:xfrm>
            <a:off x="2420208" y="6242769"/>
            <a:ext cx="4410183" cy="2151753"/>
            <a:chOff x="2420208" y="6782029"/>
            <a:chExt cx="4410183" cy="2151753"/>
          </a:xfrm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282838A2-C8F7-48EC-AAD9-0BDF35CF634C}"/>
                </a:ext>
              </a:extLst>
            </p:cNvPr>
            <p:cNvSpPr/>
            <p:nvPr/>
          </p:nvSpPr>
          <p:spPr>
            <a:xfrm>
              <a:off x="2498276" y="7155394"/>
              <a:ext cx="2124321" cy="32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MA" sz="1200" i="1" dirty="0">
                  <a:solidFill>
                    <a:srgbClr val="4346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Professional</a:t>
              </a:r>
              <a:endParaRPr lang="fr-FR" sz="1369" i="1" dirty="0">
                <a:solidFill>
                  <a:srgbClr val="4346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="" xmlns:a16="http://schemas.microsoft.com/office/drawing/2014/main" id="{282838A2-C8F7-48EC-AAD9-0BDF35CF634C}"/>
                </a:ext>
              </a:extLst>
            </p:cNvPr>
            <p:cNvSpPr/>
            <p:nvPr/>
          </p:nvSpPr>
          <p:spPr>
            <a:xfrm>
              <a:off x="2420208" y="6782029"/>
              <a:ext cx="2124321" cy="32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MA" sz="1369" b="1" i="1" dirty="0">
                  <a:solidFill>
                    <a:srgbClr val="4346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SKILLS</a:t>
              </a:r>
              <a:endParaRPr lang="fr-FR" sz="1369" b="1" i="1" dirty="0">
                <a:solidFill>
                  <a:srgbClr val="4346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="" xmlns:a16="http://schemas.microsoft.com/office/drawing/2014/main" id="{9DB1A263-4539-469D-A653-02B25702121A}"/>
                </a:ext>
              </a:extLst>
            </p:cNvPr>
            <p:cNvSpPr/>
            <p:nvPr/>
          </p:nvSpPr>
          <p:spPr>
            <a:xfrm>
              <a:off x="4706070" y="7140363"/>
              <a:ext cx="2124321" cy="32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MA" sz="1200" i="1" dirty="0" err="1">
                  <a:solidFill>
                    <a:srgbClr val="4346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Languages</a:t>
              </a:r>
              <a:endParaRPr lang="fr-FR" sz="1200" i="1" dirty="0">
                <a:solidFill>
                  <a:srgbClr val="4346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7137C96F-C0E7-42A7-BE69-3F4A360AE545}"/>
                </a:ext>
              </a:extLst>
            </p:cNvPr>
            <p:cNvGrpSpPr/>
            <p:nvPr/>
          </p:nvGrpSpPr>
          <p:grpSpPr>
            <a:xfrm>
              <a:off x="2567261" y="7521914"/>
              <a:ext cx="1917742" cy="1395700"/>
              <a:chOff x="-2467388" y="4922652"/>
              <a:chExt cx="1917742" cy="1395700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="" xmlns:a16="http://schemas.microsoft.com/office/drawing/2014/main" id="{43F65FD3-273E-4A3C-8945-155A51B677D7}"/>
                  </a:ext>
                </a:extLst>
              </p:cNvPr>
              <p:cNvSpPr/>
              <p:nvPr/>
            </p:nvSpPr>
            <p:spPr>
              <a:xfrm>
                <a:off x="-2463980" y="4922652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="" xmlns:a16="http://schemas.microsoft.com/office/drawing/2014/main" id="{CC67CBF2-A63F-4047-A4CC-C44EB31F221D}"/>
                  </a:ext>
                </a:extLst>
              </p:cNvPr>
              <p:cNvSpPr/>
              <p:nvPr/>
            </p:nvSpPr>
            <p:spPr>
              <a:xfrm>
                <a:off x="-2465229" y="4925985"/>
                <a:ext cx="1762547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MS WORD</a:t>
                </a: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="" xmlns:a16="http://schemas.microsoft.com/office/drawing/2014/main" id="{641EE66C-35B6-4E81-8727-FCF128688204}"/>
                  </a:ext>
                </a:extLst>
              </p:cNvPr>
              <p:cNvSpPr/>
              <p:nvPr/>
            </p:nvSpPr>
            <p:spPr>
              <a:xfrm>
                <a:off x="-2463980" y="5230397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="" xmlns:a16="http://schemas.microsoft.com/office/drawing/2014/main" id="{0D7D001C-082E-4E54-9C35-9075D57CE01F}"/>
                  </a:ext>
                </a:extLst>
              </p:cNvPr>
              <p:cNvSpPr/>
              <p:nvPr/>
            </p:nvSpPr>
            <p:spPr>
              <a:xfrm>
                <a:off x="-2465230" y="5236231"/>
                <a:ext cx="1486459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PHOTOSHOP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="" xmlns:a16="http://schemas.microsoft.com/office/drawing/2014/main" id="{4911FBFF-BBD9-4C1D-936F-84BC1E20916E}"/>
                  </a:ext>
                </a:extLst>
              </p:cNvPr>
              <p:cNvSpPr/>
              <p:nvPr/>
            </p:nvSpPr>
            <p:spPr>
              <a:xfrm>
                <a:off x="-2464475" y="5537182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="" xmlns:a16="http://schemas.microsoft.com/office/drawing/2014/main" id="{820C8A3B-70EF-40F0-AD65-5E0E09E5E2AF}"/>
                  </a:ext>
                </a:extLst>
              </p:cNvPr>
              <p:cNvSpPr/>
              <p:nvPr/>
            </p:nvSpPr>
            <p:spPr>
              <a:xfrm>
                <a:off x="-2465724" y="5538920"/>
                <a:ext cx="1630752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="" xmlns:a16="http://schemas.microsoft.com/office/drawing/2014/main" id="{B8386E2A-2976-4366-A283-131E5C8727BF}"/>
                  </a:ext>
                </a:extLst>
              </p:cNvPr>
              <p:cNvSpPr/>
              <p:nvPr/>
            </p:nvSpPr>
            <p:spPr>
              <a:xfrm>
                <a:off x="-2466138" y="5836800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="" xmlns:a16="http://schemas.microsoft.com/office/drawing/2014/main" id="{835BE317-7AF5-4349-879C-26AAD7D627A4}"/>
                  </a:ext>
                </a:extLst>
              </p:cNvPr>
              <p:cNvSpPr/>
              <p:nvPr/>
            </p:nvSpPr>
            <p:spPr>
              <a:xfrm>
                <a:off x="-2467387" y="5838537"/>
                <a:ext cx="1488617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INDESIGN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="" xmlns:a16="http://schemas.microsoft.com/office/drawing/2014/main" id="{EFB314BA-7613-4D5B-8D38-0DE8125AECAF}"/>
                  </a:ext>
                </a:extLst>
              </p:cNvPr>
              <p:cNvSpPr/>
              <p:nvPr/>
            </p:nvSpPr>
            <p:spPr>
              <a:xfrm>
                <a:off x="-2466138" y="6132942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="" xmlns:a16="http://schemas.microsoft.com/office/drawing/2014/main" id="{AF8BF109-ADD8-45CB-9152-407A97D24CAC}"/>
                  </a:ext>
                </a:extLst>
              </p:cNvPr>
              <p:cNvSpPr/>
              <p:nvPr/>
            </p:nvSpPr>
            <p:spPr>
              <a:xfrm>
                <a:off x="-2467388" y="6134680"/>
                <a:ext cx="1488615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ILLUSTATOR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E1ADDFA5-491D-4244-B52A-7B971DE306F0}"/>
                </a:ext>
              </a:extLst>
            </p:cNvPr>
            <p:cNvGrpSpPr/>
            <p:nvPr/>
          </p:nvGrpSpPr>
          <p:grpSpPr>
            <a:xfrm>
              <a:off x="4763985" y="7521914"/>
              <a:ext cx="1924444" cy="1411868"/>
              <a:chOff x="-2481292" y="7241130"/>
              <a:chExt cx="1924444" cy="1411868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="" xmlns:a16="http://schemas.microsoft.com/office/drawing/2014/main" id="{FC4D0F17-4993-456B-A4DB-161BCAF29A56}"/>
                  </a:ext>
                </a:extLst>
              </p:cNvPr>
              <p:cNvSpPr/>
              <p:nvPr/>
            </p:nvSpPr>
            <p:spPr>
              <a:xfrm>
                <a:off x="-2471182" y="7556916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="" xmlns:a16="http://schemas.microsoft.com/office/drawing/2014/main" id="{7AAC1004-5914-473C-86D6-72B32246CA3B}"/>
                  </a:ext>
                </a:extLst>
              </p:cNvPr>
              <p:cNvSpPr/>
              <p:nvPr/>
            </p:nvSpPr>
            <p:spPr>
              <a:xfrm>
                <a:off x="-2472431" y="7558654"/>
                <a:ext cx="1830227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ENGLISH</a:t>
                </a: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="" xmlns:a16="http://schemas.microsoft.com/office/drawing/2014/main" id="{EA9E4A89-DF12-4378-AD3E-26DA061EBBF5}"/>
                  </a:ext>
                </a:extLst>
              </p:cNvPr>
              <p:cNvSpPr/>
              <p:nvPr/>
            </p:nvSpPr>
            <p:spPr>
              <a:xfrm>
                <a:off x="-2474847" y="7870964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="" xmlns:a16="http://schemas.microsoft.com/office/drawing/2014/main" id="{E278A67C-0154-4D31-AD54-54550789B75E}"/>
                  </a:ext>
                </a:extLst>
              </p:cNvPr>
              <p:cNvSpPr/>
              <p:nvPr/>
            </p:nvSpPr>
            <p:spPr>
              <a:xfrm>
                <a:off x="-2476097" y="7872702"/>
                <a:ext cx="1599947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SPANISH</a:t>
                </a: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="" xmlns:a16="http://schemas.microsoft.com/office/drawing/2014/main" id="{C88452F1-4179-435D-820E-BD5772F38CFE}"/>
                  </a:ext>
                </a:extLst>
              </p:cNvPr>
              <p:cNvSpPr/>
              <p:nvPr/>
            </p:nvSpPr>
            <p:spPr>
              <a:xfrm>
                <a:off x="-2474847" y="8157603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="" xmlns:a16="http://schemas.microsoft.com/office/drawing/2014/main" id="{E3AE7CAA-FF47-443A-88B5-8C5BEDCD7B7E}"/>
                  </a:ext>
                </a:extLst>
              </p:cNvPr>
              <p:cNvSpPr/>
              <p:nvPr/>
            </p:nvSpPr>
            <p:spPr>
              <a:xfrm>
                <a:off x="-2476097" y="8158699"/>
                <a:ext cx="1278267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GERMAN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="" xmlns:a16="http://schemas.microsoft.com/office/drawing/2014/main" id="{239F46CA-2DF3-43CE-A744-8181122F3C29}"/>
                  </a:ext>
                </a:extLst>
              </p:cNvPr>
              <p:cNvSpPr/>
              <p:nvPr/>
            </p:nvSpPr>
            <p:spPr>
              <a:xfrm>
                <a:off x="-2480043" y="8467588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="" xmlns:a16="http://schemas.microsoft.com/office/drawing/2014/main" id="{6D5C8C45-F70E-48F1-8147-B3BD6C08AEC1}"/>
                  </a:ext>
                </a:extLst>
              </p:cNvPr>
              <p:cNvSpPr/>
              <p:nvPr/>
            </p:nvSpPr>
            <p:spPr>
              <a:xfrm>
                <a:off x="-2481292" y="8469326"/>
                <a:ext cx="795803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RUSSIAN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="" xmlns:a16="http://schemas.microsoft.com/office/drawing/2014/main" id="{BFEE34D4-3B47-4281-9C52-14A666F43942}"/>
                  </a:ext>
                </a:extLst>
              </p:cNvPr>
              <p:cNvSpPr/>
              <p:nvPr/>
            </p:nvSpPr>
            <p:spPr>
              <a:xfrm>
                <a:off x="-2480043" y="7241130"/>
                <a:ext cx="1914334" cy="183672"/>
              </a:xfrm>
              <a:prstGeom prst="rect">
                <a:avLst/>
              </a:prstGeom>
              <a:solidFill>
                <a:srgbClr val="43464F"/>
              </a:solidFill>
              <a:ln w="12700">
                <a:solidFill>
                  <a:srgbClr val="43464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14" i="1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="" xmlns:a16="http://schemas.microsoft.com/office/drawing/2014/main" id="{FC821F5A-C734-43E9-AF4C-9E0AA3555724}"/>
                  </a:ext>
                </a:extLst>
              </p:cNvPr>
              <p:cNvSpPr/>
              <p:nvPr/>
            </p:nvSpPr>
            <p:spPr>
              <a:xfrm>
                <a:off x="-2481292" y="7242868"/>
                <a:ext cx="1830227" cy="183672"/>
              </a:xfrm>
              <a:prstGeom prst="rect">
                <a:avLst/>
              </a:prstGeom>
              <a:solidFill>
                <a:srgbClr val="0D92A7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940" i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ARABIC</a:t>
                </a:r>
              </a:p>
            </p:txBody>
          </p:sp>
        </p:grpSp>
      </p:grp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A2DC255-2947-4B82-B9FA-B8868109B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24" y="8664610"/>
            <a:ext cx="773251" cy="773251"/>
          </a:xfrm>
          <a:prstGeom prst="roundRect">
            <a:avLst/>
          </a:prstGeom>
          <a:ln w="25400">
            <a:solidFill>
              <a:srgbClr val="43464F"/>
            </a:solidFill>
          </a:ln>
        </p:spPr>
      </p:pic>
    </p:spTree>
    <p:extLst>
      <p:ext uri="{BB962C8B-B14F-4D97-AF65-F5344CB8AC3E}">
        <p14:creationId xmlns:p14="http://schemas.microsoft.com/office/powerpoint/2010/main" val="41636979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</TotalTime>
  <Words>373</Words>
  <Application>Microsoft Office PowerPoint</Application>
  <PresentationFormat>A4 Paper (210x297 mm)</PresentationFormat>
  <Paragraphs>51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YOUSSEFF BAHLA</dc:creator>
  <cp:lastModifiedBy>MAWAFIm M</cp:lastModifiedBy>
  <cp:revision>227</cp:revision>
  <dcterms:created xsi:type="dcterms:W3CDTF">2015-07-03T12:55:42Z</dcterms:created>
  <dcterms:modified xsi:type="dcterms:W3CDTF">2022-03-04T13:17:59Z</dcterms:modified>
</cp:coreProperties>
</file>